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73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240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741B8-9630-4A9C-9DD9-DEAC411958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40E0B9-DED4-462C-87A4-6CF93C6CF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C3EB37-0494-4AE1-9BD5-F1F18ACE4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9B3652-05E1-4836-BA25-39BB3C477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DB9847-0C5A-44A8-AC1F-9E565B4F8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9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897E97-039D-4B9F-BED4-2F393C4C3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CF70FE3-0C5D-445E-897D-2187B5837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F5BE3D-907B-4C2F-BDBA-8F5A46D34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A7A0A9-7706-44D5-9526-403CB95B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BDF26B-CA84-4566-BEF5-2BD5B10F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61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3E371F0-0B9E-4A67-A23D-A06DA075E0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C579BA1-5B66-4175-A180-FA8FA4C332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8662C4-1BC6-42D8-8A44-29F7AC666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EFFBF9-31DB-454E-B0AF-4409945F7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1F824-3FC9-4EB4-B61D-18E9721D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13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B531C6-C296-4CAD-8423-42D1BB3D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7BDA09-9AC6-42CD-87C0-92AD4D091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CD0C64-87B5-4C47-A283-282001C5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10359-0E9F-46EC-917B-5DBA6273D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594A68-4379-4938-BAE1-CCB76EA5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802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D4B1BA-F530-40A5-BE8E-58B32F03A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C22C72-2CF6-4989-8109-EDDE58901E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D17517-5C16-4356-94E6-7FC8E2E21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995E38-57D8-46DF-BC17-0844BD9D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6FA9EC-9F94-4DB6-84EF-BF4EFCD31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08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50958F-7592-46DE-B132-AFCCF86B0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6C6CCB-F53A-4845-A421-B0E841DD8A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A0D52CF-5FA4-4716-81A1-A42D0FD7E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AB81BE-1DBF-4622-B44A-F14DC69848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9C71E9-8C3E-4C09-871F-36A8A1248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3468E6-CA88-4092-9C75-2A5555C7F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55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FE7F29-9809-4C75-B1F8-A1D28CFF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BE968E-03CF-4970-B843-ECC603CBC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EF0114-75BD-4ACD-A069-5892DE38E9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BE1F05-9214-447B-9AC8-9475FE24E0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CD92AFD-950A-4CF8-9D26-52E4C5B10F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D2C7B2-03F1-4F50-B5A1-219020AD6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3C32CC-4E83-4502-9558-324BC134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CC7A5F2-A11A-4005-BF71-91466720E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1783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5B7604-F9F5-4D31-940C-62932E0A5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BF2C5-56C4-468F-85CA-619BD1307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BC41DC8-748A-4B7C-ACD9-50A3D7DCC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D8B0E75-BC84-4591-905F-F5EC9F51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9342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AB29399-7152-4041-BC6C-D63E84FDC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CD65EA-2395-47E0-B456-08BCAD185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ABB846-2313-4471-81F5-B9AD3AF4A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595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9AB92-7F98-46F1-B44B-837BEB8A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20858B-1435-4397-BC62-9B0B5F7B2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F364C9E-59E2-48CE-A5CA-D2DD672AE0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A744D8-57AA-47AF-812B-4DDA9DF9A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7D09759-EBE7-4F94-A2A7-B5E9F6458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6164CF-5D65-43B4-AA4E-9BC2ABC4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774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8EC572-4BC3-478B-800E-70442A792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47E869-2475-49EE-B010-6E2819E7F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96109C8-5144-4C3F-BD1A-06C685068E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D6471F-DCA4-4376-9CBF-F0A98825E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7BE750-0262-412D-9914-E7FCFD29C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38242A-4B51-4E71-A02C-1E56F36E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601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BADE223-B7EC-49BB-A693-DAEF7A2A3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81012DB-26A6-4C8D-9D3E-7A0A720316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578EFE-87C2-487F-8DBB-C30C0D61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B441B-7C74-46D5-B928-0617F6F08542}" type="datetimeFigureOut">
              <a:rPr lang="ko-KR" altLang="en-US" smtClean="0"/>
              <a:t>2022-04-10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925F2C-B4A6-401F-9614-7E9F92544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18259C-1A6B-4A9A-B52C-D203175DD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4EEDF-9996-453D-9E26-EC68B4044C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660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C0181-6F49-446C-98FF-8414410132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삼성디스플레이 클론코딩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8CA3ECF-33E8-40FB-AC1D-A5A9AB7D32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신지섭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9717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(main)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E00875-2F52-4935-94F7-AB1BC99B8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8379"/>
          <a:stretch/>
        </p:blipFill>
        <p:spPr>
          <a:xfrm>
            <a:off x="209355" y="759940"/>
            <a:ext cx="11773290" cy="588181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849BDA0-A962-48F2-9E9A-166627CE712A}"/>
              </a:ext>
            </a:extLst>
          </p:cNvPr>
          <p:cNvSpPr txBox="1"/>
          <p:nvPr/>
        </p:nvSpPr>
        <p:spPr>
          <a:xfrm>
            <a:off x="209354" y="784653"/>
            <a:ext cx="11773289" cy="406292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4C73EA-7335-4A2A-8A6D-001F605D6E00}"/>
              </a:ext>
            </a:extLst>
          </p:cNvPr>
          <p:cNvSpPr txBox="1"/>
          <p:nvPr/>
        </p:nvSpPr>
        <p:spPr>
          <a:xfrm>
            <a:off x="159081" y="452163"/>
            <a:ext cx="46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div.Swiper</a:t>
            </a:r>
            <a:r>
              <a:rPr lang="en-US" altLang="ko-KR" sz="1400" dirty="0">
                <a:solidFill>
                  <a:srgbClr val="FF00FF"/>
                </a:solidFill>
              </a:rPr>
              <a:t> &gt; </a:t>
            </a:r>
            <a:r>
              <a:rPr lang="en-US" altLang="ko-KR" sz="1400" dirty="0" err="1">
                <a:solidFill>
                  <a:srgbClr val="FF00FF"/>
                </a:solidFill>
              </a:rPr>
              <a:t>div.swiper</a:t>
            </a:r>
            <a:r>
              <a:rPr lang="en-US" altLang="ko-KR" sz="1400" dirty="0">
                <a:solidFill>
                  <a:srgbClr val="FF00FF"/>
                </a:solidFill>
              </a:rPr>
              <a:t>-wrapper &gt; </a:t>
            </a:r>
            <a:r>
              <a:rPr lang="en-US" altLang="ko-KR" sz="1400" dirty="0" err="1">
                <a:solidFill>
                  <a:srgbClr val="FF00FF"/>
                </a:solidFill>
              </a:rPr>
              <a:t>div.swiper</a:t>
            </a:r>
            <a:r>
              <a:rPr lang="en-US" altLang="ko-KR" sz="1400" dirty="0">
                <a:solidFill>
                  <a:srgbClr val="FF00FF"/>
                </a:solidFill>
              </a:rPr>
              <a:t>-slide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91FEB-2E45-44B7-A6EB-8239C8CA170C}"/>
              </a:ext>
            </a:extLst>
          </p:cNvPr>
          <p:cNvSpPr txBox="1"/>
          <p:nvPr/>
        </p:nvSpPr>
        <p:spPr>
          <a:xfrm>
            <a:off x="4770847" y="951979"/>
            <a:ext cx="265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Swiper </a:t>
            </a:r>
            <a:r>
              <a:rPr lang="ko-KR" altLang="en-US" dirty="0">
                <a:solidFill>
                  <a:schemeClr val="bg1"/>
                </a:solidFill>
              </a:rPr>
              <a:t>사용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https://swiperjs.com/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A62634-0F1B-4CB7-8B54-8EF202F6D9AB}"/>
              </a:ext>
            </a:extLst>
          </p:cNvPr>
          <p:cNvSpPr txBox="1"/>
          <p:nvPr/>
        </p:nvSpPr>
        <p:spPr>
          <a:xfrm>
            <a:off x="209352" y="809366"/>
            <a:ext cx="1970177" cy="406292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8EE82D-67B5-420F-977F-6182058AA5C2}"/>
              </a:ext>
            </a:extLst>
          </p:cNvPr>
          <p:cNvSpPr txBox="1"/>
          <p:nvPr/>
        </p:nvSpPr>
        <p:spPr>
          <a:xfrm>
            <a:off x="599746" y="2154477"/>
            <a:ext cx="2719651" cy="127452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7BA90-5B85-41FB-A26A-9302CA0B1B21}"/>
              </a:ext>
            </a:extLst>
          </p:cNvPr>
          <p:cNvSpPr txBox="1"/>
          <p:nvPr/>
        </p:nvSpPr>
        <p:spPr>
          <a:xfrm>
            <a:off x="826718" y="1765636"/>
            <a:ext cx="1183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div.content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28084-359D-40E9-9F04-F769C845EF83}"/>
              </a:ext>
            </a:extLst>
          </p:cNvPr>
          <p:cNvSpPr txBox="1"/>
          <p:nvPr/>
        </p:nvSpPr>
        <p:spPr>
          <a:xfrm>
            <a:off x="599744" y="2129764"/>
            <a:ext cx="2719651" cy="82011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876261-3C11-4F8F-89FD-63AB5DAC0B67}"/>
              </a:ext>
            </a:extLst>
          </p:cNvPr>
          <p:cNvSpPr txBox="1"/>
          <p:nvPr/>
        </p:nvSpPr>
        <p:spPr>
          <a:xfrm>
            <a:off x="2511468" y="1740923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A2119-265F-4F60-AADD-F6A0E00DFD80}"/>
              </a:ext>
            </a:extLst>
          </p:cNvPr>
          <p:cNvSpPr txBox="1"/>
          <p:nvPr/>
        </p:nvSpPr>
        <p:spPr>
          <a:xfrm>
            <a:off x="599742" y="2949879"/>
            <a:ext cx="2719651" cy="479121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9C9237-750A-4A60-90CB-9467AEC2E4CD}"/>
              </a:ext>
            </a:extLst>
          </p:cNvPr>
          <p:cNvSpPr txBox="1"/>
          <p:nvPr/>
        </p:nvSpPr>
        <p:spPr>
          <a:xfrm>
            <a:off x="2739013" y="2951724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469782-8396-4C74-87D0-322B131C33FD}"/>
              </a:ext>
            </a:extLst>
          </p:cNvPr>
          <p:cNvSpPr txBox="1"/>
          <p:nvPr/>
        </p:nvSpPr>
        <p:spPr>
          <a:xfrm>
            <a:off x="209352" y="4872286"/>
            <a:ext cx="11773289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242523-2619-4550-A231-1346F836E9E5}"/>
              </a:ext>
            </a:extLst>
          </p:cNvPr>
          <p:cNvSpPr txBox="1"/>
          <p:nvPr/>
        </p:nvSpPr>
        <p:spPr>
          <a:xfrm>
            <a:off x="267803" y="2434846"/>
            <a:ext cx="201923" cy="67161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664F-33D9-4F88-B9C0-6871F78688E9}"/>
              </a:ext>
            </a:extLst>
          </p:cNvPr>
          <p:cNvSpPr txBox="1"/>
          <p:nvPr/>
        </p:nvSpPr>
        <p:spPr>
          <a:xfrm>
            <a:off x="11730625" y="2440771"/>
            <a:ext cx="201923" cy="67161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5C8978-D7DD-4807-A187-44A8B4DAF55E}"/>
              </a:ext>
            </a:extLst>
          </p:cNvPr>
          <p:cNvSpPr txBox="1"/>
          <p:nvPr/>
        </p:nvSpPr>
        <p:spPr>
          <a:xfrm>
            <a:off x="195152" y="4606618"/>
            <a:ext cx="324678" cy="23156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D0748E-809F-4428-B9C2-049F98801499}"/>
              </a:ext>
            </a:extLst>
          </p:cNvPr>
          <p:cNvSpPr txBox="1"/>
          <p:nvPr/>
        </p:nvSpPr>
        <p:spPr>
          <a:xfrm>
            <a:off x="209350" y="4262577"/>
            <a:ext cx="173861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</a:t>
            </a:r>
            <a:r>
              <a:rPr lang="en-US" altLang="ko-KR" sz="1050" b="0" dirty="0" err="1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sz="1050" b="0" dirty="0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-pagination</a:t>
            </a:r>
          </a:p>
          <a:p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6D9C62-FFFE-42C1-939E-60EAF89ECBC9}"/>
              </a:ext>
            </a:extLst>
          </p:cNvPr>
          <p:cNvSpPr txBox="1"/>
          <p:nvPr/>
        </p:nvSpPr>
        <p:spPr>
          <a:xfrm>
            <a:off x="159080" y="3531279"/>
            <a:ext cx="18951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</a:t>
            </a:r>
            <a:r>
              <a:rPr lang="en-US" altLang="ko-KR" sz="1050" b="0" dirty="0" err="1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sz="1050" b="0" dirty="0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-button-</a:t>
            </a:r>
            <a:r>
              <a:rPr lang="en-US" altLang="ko-KR" sz="1050" b="0" dirty="0" err="1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prev</a:t>
            </a:r>
            <a:endParaRPr lang="en-US" altLang="ko-KR" sz="1050" b="0" dirty="0">
              <a:solidFill>
                <a:srgbClr val="FF00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050" b="0" dirty="0">
              <a:solidFill>
                <a:srgbClr val="FF00FF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B09099-094A-42A2-B726-3F607A17E823}"/>
              </a:ext>
            </a:extLst>
          </p:cNvPr>
          <p:cNvSpPr txBox="1"/>
          <p:nvPr/>
        </p:nvSpPr>
        <p:spPr>
          <a:xfrm>
            <a:off x="10037361" y="3188844"/>
            <a:ext cx="18951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</a:t>
            </a:r>
            <a:r>
              <a:rPr lang="en-US" altLang="ko-KR" sz="1050" b="0" dirty="0" err="1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sz="1050" b="0" dirty="0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-button-next</a:t>
            </a:r>
          </a:p>
          <a:p>
            <a:endParaRPr lang="en-US" altLang="ko-KR" sz="1050" b="0" dirty="0">
              <a:solidFill>
                <a:srgbClr val="FF00FF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BAAC9F-8ED8-45D6-962E-B5F3A74A1D22}"/>
              </a:ext>
            </a:extLst>
          </p:cNvPr>
          <p:cNvSpPr txBox="1"/>
          <p:nvPr/>
        </p:nvSpPr>
        <p:spPr>
          <a:xfrm>
            <a:off x="209352" y="4872286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CFA790-02B6-47A6-953E-4AFE45073E57}"/>
              </a:ext>
            </a:extLst>
          </p:cNvPr>
          <p:cNvSpPr txBox="1"/>
          <p:nvPr/>
        </p:nvSpPr>
        <p:spPr>
          <a:xfrm>
            <a:off x="357491" y="5140828"/>
            <a:ext cx="930520" cy="2773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D2F474-5FA1-443E-ADA3-8C575419D4A5}"/>
              </a:ext>
            </a:extLst>
          </p:cNvPr>
          <p:cNvSpPr txBox="1"/>
          <p:nvPr/>
        </p:nvSpPr>
        <p:spPr>
          <a:xfrm>
            <a:off x="1338285" y="5043833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A6265C-B05B-4AD2-B166-6F33D74D2329}"/>
              </a:ext>
            </a:extLst>
          </p:cNvPr>
          <p:cNvSpPr txBox="1"/>
          <p:nvPr/>
        </p:nvSpPr>
        <p:spPr>
          <a:xfrm>
            <a:off x="357492" y="5465493"/>
            <a:ext cx="1126842" cy="583141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84F9C-0EEB-42A4-B8F6-BA7B982143DE}"/>
              </a:ext>
            </a:extLst>
          </p:cNvPr>
          <p:cNvSpPr txBox="1"/>
          <p:nvPr/>
        </p:nvSpPr>
        <p:spPr>
          <a:xfrm>
            <a:off x="1484334" y="5559999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812682-E3B0-4F83-B2DB-23B994A16AA5}"/>
              </a:ext>
            </a:extLst>
          </p:cNvPr>
          <p:cNvSpPr txBox="1"/>
          <p:nvPr/>
        </p:nvSpPr>
        <p:spPr>
          <a:xfrm>
            <a:off x="328060" y="6073347"/>
            <a:ext cx="498658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C146D8-D563-4723-B5A5-2B7E42FBF151}"/>
              </a:ext>
            </a:extLst>
          </p:cNvPr>
          <p:cNvSpPr txBox="1"/>
          <p:nvPr/>
        </p:nvSpPr>
        <p:spPr>
          <a:xfrm>
            <a:off x="895611" y="6150913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CAF18D-B20E-4D06-9933-C5286DD5E85D}"/>
              </a:ext>
            </a:extLst>
          </p:cNvPr>
          <p:cNvSpPr txBox="1"/>
          <p:nvPr/>
        </p:nvSpPr>
        <p:spPr>
          <a:xfrm>
            <a:off x="2207295" y="4902917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B8DD1D-60AC-4CB8-97A2-75ED8AFD93C4}"/>
              </a:ext>
            </a:extLst>
          </p:cNvPr>
          <p:cNvSpPr txBox="1"/>
          <p:nvPr/>
        </p:nvSpPr>
        <p:spPr>
          <a:xfrm>
            <a:off x="2355434" y="5171459"/>
            <a:ext cx="930520" cy="2773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AC3F44-151D-4B44-80E0-945E665CDFDD}"/>
              </a:ext>
            </a:extLst>
          </p:cNvPr>
          <p:cNvSpPr txBox="1"/>
          <p:nvPr/>
        </p:nvSpPr>
        <p:spPr>
          <a:xfrm>
            <a:off x="3336228" y="5074464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CD7DB1-55E0-47BA-A299-65CF31C29585}"/>
              </a:ext>
            </a:extLst>
          </p:cNvPr>
          <p:cNvSpPr txBox="1"/>
          <p:nvPr/>
        </p:nvSpPr>
        <p:spPr>
          <a:xfrm>
            <a:off x="2355435" y="5496124"/>
            <a:ext cx="1126842" cy="583141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8722E7-5A80-4748-8E55-59C8BD8EF92F}"/>
              </a:ext>
            </a:extLst>
          </p:cNvPr>
          <p:cNvSpPr txBox="1"/>
          <p:nvPr/>
        </p:nvSpPr>
        <p:spPr>
          <a:xfrm>
            <a:off x="3482277" y="5590630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E1ED2C-B0C5-4B76-A1FD-CDD4B9131846}"/>
              </a:ext>
            </a:extLst>
          </p:cNvPr>
          <p:cNvSpPr txBox="1"/>
          <p:nvPr/>
        </p:nvSpPr>
        <p:spPr>
          <a:xfrm>
            <a:off x="2326003" y="6103978"/>
            <a:ext cx="498658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115CB0-A4C8-497E-93AB-0840CFBF9072}"/>
              </a:ext>
            </a:extLst>
          </p:cNvPr>
          <p:cNvSpPr txBox="1"/>
          <p:nvPr/>
        </p:nvSpPr>
        <p:spPr>
          <a:xfrm>
            <a:off x="2893554" y="6181544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43E497-602F-448C-992D-CC82BC38E953}"/>
              </a:ext>
            </a:extLst>
          </p:cNvPr>
          <p:cNvSpPr txBox="1"/>
          <p:nvPr/>
        </p:nvSpPr>
        <p:spPr>
          <a:xfrm>
            <a:off x="4154024" y="4906394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336FEA-2EE9-420E-9C83-7DBC020277CF}"/>
              </a:ext>
            </a:extLst>
          </p:cNvPr>
          <p:cNvSpPr txBox="1"/>
          <p:nvPr/>
        </p:nvSpPr>
        <p:spPr>
          <a:xfrm>
            <a:off x="4302163" y="5174936"/>
            <a:ext cx="930520" cy="2773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088CB2-BDE1-457D-8286-22FACB0D3AEE}"/>
              </a:ext>
            </a:extLst>
          </p:cNvPr>
          <p:cNvSpPr txBox="1"/>
          <p:nvPr/>
        </p:nvSpPr>
        <p:spPr>
          <a:xfrm>
            <a:off x="5282957" y="5077941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D9DD33-1ED8-49DD-A0B9-418A0D57B593}"/>
              </a:ext>
            </a:extLst>
          </p:cNvPr>
          <p:cNvSpPr txBox="1"/>
          <p:nvPr/>
        </p:nvSpPr>
        <p:spPr>
          <a:xfrm>
            <a:off x="4302164" y="5499601"/>
            <a:ext cx="1126842" cy="583141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D7A91C-C8C6-4C2C-98B1-C78EFBD9332F}"/>
              </a:ext>
            </a:extLst>
          </p:cNvPr>
          <p:cNvSpPr txBox="1"/>
          <p:nvPr/>
        </p:nvSpPr>
        <p:spPr>
          <a:xfrm>
            <a:off x="5429006" y="5594107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1CD6F7-9D07-4932-AF69-72E06ED4B56C}"/>
              </a:ext>
            </a:extLst>
          </p:cNvPr>
          <p:cNvSpPr txBox="1"/>
          <p:nvPr/>
        </p:nvSpPr>
        <p:spPr>
          <a:xfrm>
            <a:off x="4272732" y="6107455"/>
            <a:ext cx="498658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884D06-2566-4671-9787-D72B13929D0D}"/>
              </a:ext>
            </a:extLst>
          </p:cNvPr>
          <p:cNvSpPr txBox="1"/>
          <p:nvPr/>
        </p:nvSpPr>
        <p:spPr>
          <a:xfrm>
            <a:off x="4840283" y="6185021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577AEE-E3B0-4316-A9AD-525B670B42F7}"/>
              </a:ext>
            </a:extLst>
          </p:cNvPr>
          <p:cNvSpPr txBox="1"/>
          <p:nvPr/>
        </p:nvSpPr>
        <p:spPr>
          <a:xfrm>
            <a:off x="6121603" y="4895206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43A5C22-50A9-45D1-855F-F214451C0A09}"/>
              </a:ext>
            </a:extLst>
          </p:cNvPr>
          <p:cNvSpPr txBox="1"/>
          <p:nvPr/>
        </p:nvSpPr>
        <p:spPr>
          <a:xfrm>
            <a:off x="6555847" y="5163806"/>
            <a:ext cx="1003545" cy="2773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2E19AC-8708-411B-8527-361620B0B9D1}"/>
              </a:ext>
            </a:extLst>
          </p:cNvPr>
          <p:cNvSpPr txBox="1"/>
          <p:nvPr/>
        </p:nvSpPr>
        <p:spPr>
          <a:xfrm>
            <a:off x="7546167" y="5060852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3A56F23-3259-47DB-ACB2-9FF245DE704F}"/>
              </a:ext>
            </a:extLst>
          </p:cNvPr>
          <p:cNvSpPr txBox="1"/>
          <p:nvPr/>
        </p:nvSpPr>
        <p:spPr>
          <a:xfrm>
            <a:off x="6555847" y="5496124"/>
            <a:ext cx="1003545" cy="15620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601854-3C49-40E4-9ECA-8E427C85D7AE}"/>
              </a:ext>
            </a:extLst>
          </p:cNvPr>
          <p:cNvSpPr txBox="1"/>
          <p:nvPr/>
        </p:nvSpPr>
        <p:spPr>
          <a:xfrm>
            <a:off x="7611897" y="5375477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50C8B6-2EC6-41A3-A780-2A863DA8DD9A}"/>
              </a:ext>
            </a:extLst>
          </p:cNvPr>
          <p:cNvSpPr txBox="1"/>
          <p:nvPr/>
        </p:nvSpPr>
        <p:spPr>
          <a:xfrm>
            <a:off x="8096098" y="4859929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F6EAE20-957D-4C59-8FEB-7107F9920832}"/>
              </a:ext>
            </a:extLst>
          </p:cNvPr>
          <p:cNvSpPr txBox="1"/>
          <p:nvPr/>
        </p:nvSpPr>
        <p:spPr>
          <a:xfrm>
            <a:off x="8603367" y="5128529"/>
            <a:ext cx="930520" cy="2773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DDAB333-C7A5-4962-87EA-3885F0CA6DD9}"/>
              </a:ext>
            </a:extLst>
          </p:cNvPr>
          <p:cNvSpPr txBox="1"/>
          <p:nvPr/>
        </p:nvSpPr>
        <p:spPr>
          <a:xfrm>
            <a:off x="9520662" y="5025575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28C35FC-D9EA-4AD3-A61E-7DBCEB2CB1EB}"/>
              </a:ext>
            </a:extLst>
          </p:cNvPr>
          <p:cNvSpPr txBox="1"/>
          <p:nvPr/>
        </p:nvSpPr>
        <p:spPr>
          <a:xfrm>
            <a:off x="8530342" y="5512288"/>
            <a:ext cx="1003545" cy="15620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7E1FC96-B73C-4292-9122-D7B52B36732B}"/>
              </a:ext>
            </a:extLst>
          </p:cNvPr>
          <p:cNvSpPr txBox="1"/>
          <p:nvPr/>
        </p:nvSpPr>
        <p:spPr>
          <a:xfrm>
            <a:off x="9586392" y="5340200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FFE53A8-4B47-45EC-81A4-588242E46813}"/>
              </a:ext>
            </a:extLst>
          </p:cNvPr>
          <p:cNvSpPr txBox="1"/>
          <p:nvPr/>
        </p:nvSpPr>
        <p:spPr>
          <a:xfrm>
            <a:off x="10044144" y="4868327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8699569-53CB-4EDB-A77E-BC151C03396E}"/>
              </a:ext>
            </a:extLst>
          </p:cNvPr>
          <p:cNvSpPr txBox="1"/>
          <p:nvPr/>
        </p:nvSpPr>
        <p:spPr>
          <a:xfrm>
            <a:off x="10339379" y="5187465"/>
            <a:ext cx="1391245" cy="43208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22BFC69-C239-4F54-9650-645E740C525D}"/>
              </a:ext>
            </a:extLst>
          </p:cNvPr>
          <p:cNvSpPr txBox="1"/>
          <p:nvPr/>
        </p:nvSpPr>
        <p:spPr>
          <a:xfrm>
            <a:off x="10225026" y="4882277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202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(main swiper </a:t>
            </a:r>
            <a:r>
              <a:rPr lang="ko-KR" altLang="en-US" sz="2400" dirty="0"/>
              <a:t>화면</a:t>
            </a:r>
            <a:r>
              <a:rPr lang="en-US" altLang="ko-KR" sz="2400" dirty="0"/>
              <a:t>) 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58B0C6-7ABF-48DC-8E86-950885B1D0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95" b="25744"/>
          <a:stretch/>
        </p:blipFill>
        <p:spPr>
          <a:xfrm>
            <a:off x="293078" y="1556572"/>
            <a:ext cx="5845755" cy="20538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70DA05-7D85-45E5-A780-349566B1E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410" b="26359"/>
          <a:stretch/>
        </p:blipFill>
        <p:spPr>
          <a:xfrm>
            <a:off x="293078" y="3610456"/>
            <a:ext cx="5802923" cy="199866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D7AADEB-2EE5-42F0-B045-B44AE028E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833" y="1557339"/>
            <a:ext cx="5781506" cy="20531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6DDAA47-122A-4241-8A46-0D7162F636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10455"/>
            <a:ext cx="5837467" cy="199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68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(main HTML)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79F417-988C-4464-A549-B8AFCF277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8676" y="543699"/>
            <a:ext cx="4501016" cy="57304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28C7E0-3A27-44EE-A91B-403090432EBD}"/>
              </a:ext>
            </a:extLst>
          </p:cNvPr>
          <p:cNvSpPr txBox="1"/>
          <p:nvPr/>
        </p:nvSpPr>
        <p:spPr>
          <a:xfrm>
            <a:off x="2912925" y="6336315"/>
            <a:ext cx="343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Swiper </a:t>
            </a:r>
            <a:r>
              <a:rPr lang="ko-KR" altLang="en-US" dirty="0"/>
              <a:t>코드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69C115-1419-4DCE-9E04-A3D1986F1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692" y="18256"/>
            <a:ext cx="2007495" cy="6255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40466D-955D-460F-AF76-B22B58263112}"/>
              </a:ext>
            </a:extLst>
          </p:cNvPr>
          <p:cNvSpPr txBox="1"/>
          <p:nvPr/>
        </p:nvSpPr>
        <p:spPr>
          <a:xfrm>
            <a:off x="6167180" y="6350777"/>
            <a:ext cx="3432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Main_content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1815315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(main &gt; swiper CSS)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03CD189-A5F2-4655-99F3-9F3E223BB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908" y="543698"/>
            <a:ext cx="2978737" cy="62960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DAFBFEF-354F-4165-A517-5B15476B0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46" y="543698"/>
            <a:ext cx="1897561" cy="629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403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(main &gt; </a:t>
            </a:r>
            <a:r>
              <a:rPr lang="en-US" altLang="ko-KR" sz="2400" dirty="0" err="1"/>
              <a:t>main_content</a:t>
            </a:r>
            <a:r>
              <a:rPr lang="en-US" altLang="ko-KR" sz="2400" dirty="0"/>
              <a:t> CSS)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CE57C4-926A-4786-A5E1-146D16834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3455199" cy="628765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B8A36D-D208-438C-A465-152368272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199" y="2963300"/>
            <a:ext cx="2139058" cy="1947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56A655-C2A0-4DF8-B7C2-285984A6B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702" y="4910650"/>
            <a:ext cx="2139555" cy="19473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7BDB2D-FCCF-4324-9589-06E19D8CD49C}"/>
              </a:ext>
            </a:extLst>
          </p:cNvPr>
          <p:cNvSpPr txBox="1"/>
          <p:nvPr/>
        </p:nvSpPr>
        <p:spPr>
          <a:xfrm>
            <a:off x="4396154" y="6203852"/>
            <a:ext cx="99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hover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64E131-60FE-4FDC-8A44-106F64802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3716" y="18256"/>
            <a:ext cx="3381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7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(main </a:t>
            </a:r>
            <a:r>
              <a:rPr lang="en-US" altLang="ko-KR" sz="2400" dirty="0" err="1"/>
              <a:t>Javascript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7EFB3D5-E3BC-470E-AFA1-2913D1657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5" y="1624012"/>
            <a:ext cx="3714750" cy="36099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7B77C-4308-4068-AAE1-F4F5958C4F3A}"/>
              </a:ext>
            </a:extLst>
          </p:cNvPr>
          <p:cNvSpPr txBox="1"/>
          <p:nvPr/>
        </p:nvSpPr>
        <p:spPr>
          <a:xfrm>
            <a:off x="4740812" y="5233987"/>
            <a:ext cx="2890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SwiperJS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algn="ctr"/>
            <a:r>
              <a:rPr lang="en-US" altLang="ko-KR" dirty="0"/>
              <a:t>https://swiperjs.com/</a:t>
            </a:r>
            <a:endParaRPr lang="ko-KR" altLang="en-US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756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(footer)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8FEE8-8E18-4FDA-BF34-93099B76D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38" b="-1"/>
          <a:stretch/>
        </p:blipFill>
        <p:spPr>
          <a:xfrm>
            <a:off x="0" y="2071627"/>
            <a:ext cx="12192000" cy="5441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2246036-C1AF-4781-92C2-AA551555DBB6}"/>
              </a:ext>
            </a:extLst>
          </p:cNvPr>
          <p:cNvSpPr txBox="1"/>
          <p:nvPr/>
        </p:nvSpPr>
        <p:spPr>
          <a:xfrm>
            <a:off x="508047" y="1995396"/>
            <a:ext cx="10940487" cy="641397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494C66-8BC6-4AAA-BCF4-3EEAC7BA3EAB}"/>
              </a:ext>
            </a:extLst>
          </p:cNvPr>
          <p:cNvSpPr txBox="1"/>
          <p:nvPr/>
        </p:nvSpPr>
        <p:spPr>
          <a:xfrm>
            <a:off x="540677" y="2050208"/>
            <a:ext cx="7517667" cy="320699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C0D065-6C81-45C8-A807-B5FFB239E25D}"/>
              </a:ext>
            </a:extLst>
          </p:cNvPr>
          <p:cNvSpPr txBox="1"/>
          <p:nvPr/>
        </p:nvSpPr>
        <p:spPr>
          <a:xfrm>
            <a:off x="10058399" y="2052780"/>
            <a:ext cx="1390135" cy="320699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41757-F6AB-4259-A197-0FC6E4D4EB42}"/>
              </a:ext>
            </a:extLst>
          </p:cNvPr>
          <p:cNvSpPr txBox="1"/>
          <p:nvPr/>
        </p:nvSpPr>
        <p:spPr>
          <a:xfrm>
            <a:off x="508048" y="2337156"/>
            <a:ext cx="2488466" cy="278242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A6477F-C7EC-48C5-AB04-C7D936A5B4EE}"/>
              </a:ext>
            </a:extLst>
          </p:cNvPr>
          <p:cNvSpPr txBox="1"/>
          <p:nvPr/>
        </p:nvSpPr>
        <p:spPr>
          <a:xfrm>
            <a:off x="455656" y="1609771"/>
            <a:ext cx="170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div.footer_content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D094EB-5AD7-4225-B5E2-105C5EB79E66}"/>
              </a:ext>
            </a:extLst>
          </p:cNvPr>
          <p:cNvSpPr txBox="1"/>
          <p:nvPr/>
        </p:nvSpPr>
        <p:spPr>
          <a:xfrm>
            <a:off x="9900078" y="1582365"/>
            <a:ext cx="170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div.footer_url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D97AF-EACF-4F0F-B583-D2233AD2EC85}"/>
              </a:ext>
            </a:extLst>
          </p:cNvPr>
          <p:cNvSpPr txBox="1"/>
          <p:nvPr/>
        </p:nvSpPr>
        <p:spPr>
          <a:xfrm>
            <a:off x="455656" y="2615398"/>
            <a:ext cx="1575487" cy="37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address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B87CF-56BA-4165-8971-C7683E8C0782}"/>
              </a:ext>
            </a:extLst>
          </p:cNvPr>
          <p:cNvSpPr txBox="1"/>
          <p:nvPr/>
        </p:nvSpPr>
        <p:spPr>
          <a:xfrm>
            <a:off x="540676" y="2123905"/>
            <a:ext cx="447864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C3E74B-39B0-4ED6-92FE-4382B11B2B2D}"/>
              </a:ext>
            </a:extLst>
          </p:cNvPr>
          <p:cNvSpPr txBox="1"/>
          <p:nvPr/>
        </p:nvSpPr>
        <p:spPr>
          <a:xfrm>
            <a:off x="3235926" y="1025596"/>
            <a:ext cx="94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382B8F-02E8-400D-8C26-2234D94B71E4}"/>
              </a:ext>
            </a:extLst>
          </p:cNvPr>
          <p:cNvSpPr txBox="1"/>
          <p:nvPr/>
        </p:nvSpPr>
        <p:spPr>
          <a:xfrm>
            <a:off x="988540" y="2122019"/>
            <a:ext cx="447864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E4FABA-8CF4-4A05-8A65-F186FF4917BB}"/>
              </a:ext>
            </a:extLst>
          </p:cNvPr>
          <p:cNvSpPr txBox="1"/>
          <p:nvPr/>
        </p:nvSpPr>
        <p:spPr>
          <a:xfrm>
            <a:off x="1444001" y="2110119"/>
            <a:ext cx="638111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EC633B-6A8C-4DB7-BA41-C41192050BC0}"/>
              </a:ext>
            </a:extLst>
          </p:cNvPr>
          <p:cNvSpPr txBox="1"/>
          <p:nvPr/>
        </p:nvSpPr>
        <p:spPr>
          <a:xfrm>
            <a:off x="2089709" y="2109404"/>
            <a:ext cx="447864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254D01-C28B-48BA-B6B2-A5D4F25C5FC8}"/>
              </a:ext>
            </a:extLst>
          </p:cNvPr>
          <p:cNvSpPr txBox="1"/>
          <p:nvPr/>
        </p:nvSpPr>
        <p:spPr>
          <a:xfrm>
            <a:off x="2693361" y="2102868"/>
            <a:ext cx="447864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C8DEA4-696F-4558-800F-4430F2142A17}"/>
              </a:ext>
            </a:extLst>
          </p:cNvPr>
          <p:cNvSpPr txBox="1"/>
          <p:nvPr/>
        </p:nvSpPr>
        <p:spPr>
          <a:xfrm>
            <a:off x="3234129" y="2109404"/>
            <a:ext cx="848037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D431D9-6549-44C9-B9D2-BD08E652BDA6}"/>
              </a:ext>
            </a:extLst>
          </p:cNvPr>
          <p:cNvSpPr txBox="1"/>
          <p:nvPr/>
        </p:nvSpPr>
        <p:spPr>
          <a:xfrm>
            <a:off x="4081366" y="2109099"/>
            <a:ext cx="608891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D49321-F35E-48CC-A4E5-595DD84FA0B1}"/>
              </a:ext>
            </a:extLst>
          </p:cNvPr>
          <p:cNvSpPr txBox="1"/>
          <p:nvPr/>
        </p:nvSpPr>
        <p:spPr>
          <a:xfrm>
            <a:off x="4747246" y="2096332"/>
            <a:ext cx="608891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F89ED2-F558-46AD-9D00-C30A997A951B}"/>
              </a:ext>
            </a:extLst>
          </p:cNvPr>
          <p:cNvSpPr txBox="1"/>
          <p:nvPr/>
        </p:nvSpPr>
        <p:spPr>
          <a:xfrm>
            <a:off x="5432469" y="2111526"/>
            <a:ext cx="702660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E2D9A6-878E-4FE2-8F60-15AC2A57C38D}"/>
              </a:ext>
            </a:extLst>
          </p:cNvPr>
          <p:cNvSpPr txBox="1"/>
          <p:nvPr/>
        </p:nvSpPr>
        <p:spPr>
          <a:xfrm>
            <a:off x="6166791" y="2096332"/>
            <a:ext cx="656716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8CEBFE-C21B-4D1D-AA03-4933BFB27461}"/>
              </a:ext>
            </a:extLst>
          </p:cNvPr>
          <p:cNvSpPr txBox="1"/>
          <p:nvPr/>
        </p:nvSpPr>
        <p:spPr>
          <a:xfrm>
            <a:off x="6744142" y="2106977"/>
            <a:ext cx="656716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628923-A101-4682-AB1C-66706A9A7A90}"/>
              </a:ext>
            </a:extLst>
          </p:cNvPr>
          <p:cNvSpPr txBox="1"/>
          <p:nvPr/>
        </p:nvSpPr>
        <p:spPr>
          <a:xfrm>
            <a:off x="7377316" y="2130083"/>
            <a:ext cx="656716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9982B85-230D-4917-9443-5A6B9235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85" y="552952"/>
            <a:ext cx="885825" cy="8667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4722407-E4CC-4653-85B1-1842811432B4}"/>
              </a:ext>
            </a:extLst>
          </p:cNvPr>
          <p:cNvSpPr txBox="1"/>
          <p:nvPr/>
        </p:nvSpPr>
        <p:spPr>
          <a:xfrm>
            <a:off x="10649463" y="664887"/>
            <a:ext cx="695068" cy="666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9893D6-7800-4924-A74B-0A8393585C5B}"/>
              </a:ext>
            </a:extLst>
          </p:cNvPr>
          <p:cNvSpPr txBox="1"/>
          <p:nvPr/>
        </p:nvSpPr>
        <p:spPr>
          <a:xfrm>
            <a:off x="10140328" y="943576"/>
            <a:ext cx="369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204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(footer HTML) 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635B2C6-9C4E-4FA2-94C1-E12EC417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059" y="503136"/>
            <a:ext cx="7378360" cy="633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895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(footer CSS)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3F414F-36E9-42BA-8773-1634931A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92" y="529236"/>
            <a:ext cx="3536004" cy="5871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ED8394-EFB7-46B0-8DBD-F6AC1269E718}"/>
              </a:ext>
            </a:extLst>
          </p:cNvPr>
          <p:cNvSpPr txBox="1"/>
          <p:nvPr/>
        </p:nvSpPr>
        <p:spPr>
          <a:xfrm>
            <a:off x="339811" y="6512011"/>
            <a:ext cx="309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Footer_content</a:t>
            </a:r>
            <a:r>
              <a:rPr lang="en-US" altLang="ko-KR" dirty="0"/>
              <a:t> CSS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B49FEC2-B615-4728-B6AD-670612568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832" y="529236"/>
            <a:ext cx="3256649" cy="58715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50EB56-3DB4-401D-BE8A-4012563CB560}"/>
              </a:ext>
            </a:extLst>
          </p:cNvPr>
          <p:cNvSpPr txBox="1"/>
          <p:nvPr/>
        </p:nvSpPr>
        <p:spPr>
          <a:xfrm>
            <a:off x="4113472" y="6470412"/>
            <a:ext cx="3095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Footer_url</a:t>
            </a:r>
            <a:r>
              <a:rPr lang="en-US" altLang="ko-KR" dirty="0"/>
              <a:t> CSS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9BE31E-4023-4494-B7F1-635D1B98E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566" y="543698"/>
            <a:ext cx="4667250" cy="46005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940173-36DF-45B3-B99E-AF083D01AFC2}"/>
              </a:ext>
            </a:extLst>
          </p:cNvPr>
          <p:cNvSpPr txBox="1"/>
          <p:nvPr/>
        </p:nvSpPr>
        <p:spPr>
          <a:xfrm>
            <a:off x="8303507" y="5485049"/>
            <a:ext cx="3558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Footer address </a:t>
            </a:r>
            <a:r>
              <a:rPr lang="ko-KR" altLang="en-US" dirty="0"/>
              <a:t>및 </a:t>
            </a:r>
            <a:r>
              <a:rPr lang="en-US" altLang="ko-KR" dirty="0"/>
              <a:t>^</a:t>
            </a:r>
            <a:r>
              <a:rPr lang="ko-KR" altLang="en-US" dirty="0"/>
              <a:t>버튼</a:t>
            </a:r>
            <a:r>
              <a:rPr lang="en-US" altLang="ko-KR" dirty="0"/>
              <a:t> 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483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(footer </a:t>
            </a:r>
            <a:r>
              <a:rPr lang="en-US" altLang="ko-KR" sz="2400" dirty="0" err="1"/>
              <a:t>Javascript</a:t>
            </a:r>
            <a:r>
              <a:rPr lang="en-US" altLang="ko-KR" sz="2400" dirty="0"/>
              <a:t>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0BEBED-F888-45EF-A23A-3561CEC6A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909119"/>
            <a:ext cx="5347335" cy="2271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32F840-7CC6-453B-A29E-817E697FE6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30" t="6216" b="3243"/>
          <a:stretch/>
        </p:blipFill>
        <p:spPr>
          <a:xfrm>
            <a:off x="5350476" y="1769549"/>
            <a:ext cx="3393989" cy="5088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692DB83-18CE-4E2C-AD45-C6A20A55AF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030" t="6666" b="3694"/>
          <a:stretch/>
        </p:blipFill>
        <p:spPr>
          <a:xfrm>
            <a:off x="8744464" y="1775760"/>
            <a:ext cx="3447536" cy="5117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83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8C5-D7EF-4D45-925C-3201E4FF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1B79E-F4C0-4648-9DA5-84B0BCE2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구조 점검 및 분석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상세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소요시간 및 소감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98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4. </a:t>
            </a:r>
            <a:r>
              <a:rPr lang="ko-KR" altLang="en-US" sz="2400" dirty="0"/>
              <a:t>소요시간 및 소감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1B372166-3C90-4355-A04A-86BC92A41D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제 생각보다 많은 시간이 걸렸습니다</a:t>
            </a:r>
            <a:r>
              <a:rPr lang="en-US" altLang="ko-KR" dirty="0"/>
              <a:t>. </a:t>
            </a:r>
            <a:r>
              <a:rPr lang="ko-KR" altLang="en-US" dirty="0"/>
              <a:t>힘들었지만 계속 만들어보며 실력을 키워가는 것이 좋다고 생각합니다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소요시간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코딩</a:t>
            </a:r>
            <a:r>
              <a:rPr lang="en-US" altLang="ko-KR" dirty="0"/>
              <a:t>: 10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Ppt: 1</a:t>
            </a:r>
            <a:r>
              <a:rPr lang="ko-KR" altLang="en-US" dirty="0"/>
              <a:t>시간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1120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9E925D7-43A5-42DD-9746-3C58AC6B0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" b="67567"/>
          <a:stretch/>
        </p:blipFill>
        <p:spPr>
          <a:xfrm>
            <a:off x="0" y="2372498"/>
            <a:ext cx="12192000" cy="177319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(header) </a:t>
            </a:r>
            <a:endParaRPr lang="ko-KR" alt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69784B-5593-4CCF-960A-0BCF47A27AF0}"/>
              </a:ext>
            </a:extLst>
          </p:cNvPr>
          <p:cNvSpPr txBox="1"/>
          <p:nvPr/>
        </p:nvSpPr>
        <p:spPr>
          <a:xfrm>
            <a:off x="0" y="2415143"/>
            <a:ext cx="12140514" cy="1687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967C3-37B4-4DFB-AD1A-2D4A23D00CBF}"/>
              </a:ext>
            </a:extLst>
          </p:cNvPr>
          <p:cNvSpPr txBox="1"/>
          <p:nvPr/>
        </p:nvSpPr>
        <p:spPr>
          <a:xfrm>
            <a:off x="0" y="2045811"/>
            <a:ext cx="170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4E5B2C-F448-4BDB-807B-EF9FD66D4ED1}"/>
              </a:ext>
            </a:extLst>
          </p:cNvPr>
          <p:cNvSpPr txBox="1"/>
          <p:nvPr/>
        </p:nvSpPr>
        <p:spPr>
          <a:xfrm>
            <a:off x="1705232" y="2415143"/>
            <a:ext cx="1359244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D02F5-A602-4FAE-AE5F-39D859CDD4E6}"/>
              </a:ext>
            </a:extLst>
          </p:cNvPr>
          <p:cNvSpPr txBox="1"/>
          <p:nvPr/>
        </p:nvSpPr>
        <p:spPr>
          <a:xfrm>
            <a:off x="803189" y="2390430"/>
            <a:ext cx="850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div.logo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72F032-FD92-44E6-805F-CBEAF35303E8}"/>
              </a:ext>
            </a:extLst>
          </p:cNvPr>
          <p:cNvSpPr txBox="1"/>
          <p:nvPr/>
        </p:nvSpPr>
        <p:spPr>
          <a:xfrm>
            <a:off x="3358978" y="2415144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E600DA-D4E8-4BDE-9EC2-767A60F7A305}"/>
              </a:ext>
            </a:extLst>
          </p:cNvPr>
          <p:cNvSpPr txBox="1"/>
          <p:nvPr/>
        </p:nvSpPr>
        <p:spPr>
          <a:xfrm>
            <a:off x="3242105" y="2117440"/>
            <a:ext cx="94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0B8EF9-BBD0-4100-A29B-132DD51CE7A8}"/>
              </a:ext>
            </a:extLst>
          </p:cNvPr>
          <p:cNvSpPr txBox="1"/>
          <p:nvPr/>
        </p:nvSpPr>
        <p:spPr>
          <a:xfrm>
            <a:off x="4007931" y="2415143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4E109D-F8DE-42B3-89BA-46B4028EE286}"/>
              </a:ext>
            </a:extLst>
          </p:cNvPr>
          <p:cNvSpPr txBox="1"/>
          <p:nvPr/>
        </p:nvSpPr>
        <p:spPr>
          <a:xfrm>
            <a:off x="4656884" y="2418659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894887-B28D-45E2-A0FB-C4ED6B810B4F}"/>
              </a:ext>
            </a:extLst>
          </p:cNvPr>
          <p:cNvSpPr txBox="1"/>
          <p:nvPr/>
        </p:nvSpPr>
        <p:spPr>
          <a:xfrm>
            <a:off x="5463907" y="2415143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378D17-13A0-4E3A-A740-AE9C3CF3D130}"/>
              </a:ext>
            </a:extLst>
          </p:cNvPr>
          <p:cNvSpPr txBox="1"/>
          <p:nvPr/>
        </p:nvSpPr>
        <p:spPr>
          <a:xfrm>
            <a:off x="6245620" y="2411627"/>
            <a:ext cx="61755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60FE70-86ED-44CC-B1DF-FB5DBBA25765}"/>
              </a:ext>
            </a:extLst>
          </p:cNvPr>
          <p:cNvSpPr txBox="1"/>
          <p:nvPr/>
        </p:nvSpPr>
        <p:spPr>
          <a:xfrm>
            <a:off x="6855990" y="2415142"/>
            <a:ext cx="7488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AB18012-A095-4D43-A048-BDECA54B8F0F}"/>
              </a:ext>
            </a:extLst>
          </p:cNvPr>
          <p:cNvSpPr txBox="1"/>
          <p:nvPr/>
        </p:nvSpPr>
        <p:spPr>
          <a:xfrm>
            <a:off x="9330521" y="2418659"/>
            <a:ext cx="363356" cy="27954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4DAD7-2A8C-4D28-86B4-93F2F02145C2}"/>
              </a:ext>
            </a:extLst>
          </p:cNvPr>
          <p:cNvSpPr txBox="1"/>
          <p:nvPr/>
        </p:nvSpPr>
        <p:spPr>
          <a:xfrm>
            <a:off x="9680962" y="2420180"/>
            <a:ext cx="363356" cy="27954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80FCF3-B18F-43B5-9F42-66AF85A2B6D7}"/>
              </a:ext>
            </a:extLst>
          </p:cNvPr>
          <p:cNvSpPr txBox="1"/>
          <p:nvPr/>
        </p:nvSpPr>
        <p:spPr>
          <a:xfrm>
            <a:off x="10031403" y="2425217"/>
            <a:ext cx="363356" cy="27954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7DF109-2C6C-4C53-B43F-658A72EF200A}"/>
              </a:ext>
            </a:extLst>
          </p:cNvPr>
          <p:cNvSpPr txBox="1"/>
          <p:nvPr/>
        </p:nvSpPr>
        <p:spPr>
          <a:xfrm>
            <a:off x="3343925" y="2418659"/>
            <a:ext cx="7097534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E2FAB9-A6B8-4655-B693-CF104275C14C}"/>
              </a:ext>
            </a:extLst>
          </p:cNvPr>
          <p:cNvSpPr txBox="1"/>
          <p:nvPr/>
        </p:nvSpPr>
        <p:spPr>
          <a:xfrm>
            <a:off x="3242105" y="1875606"/>
            <a:ext cx="1352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C48A98-4E51-4B28-A6E8-9300A768C362}"/>
              </a:ext>
            </a:extLst>
          </p:cNvPr>
          <p:cNvSpPr txBox="1"/>
          <p:nvPr/>
        </p:nvSpPr>
        <p:spPr>
          <a:xfrm>
            <a:off x="3328309" y="2801283"/>
            <a:ext cx="679622" cy="130176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9927EE-631A-41DA-9048-28C31D1E2B56}"/>
              </a:ext>
            </a:extLst>
          </p:cNvPr>
          <p:cNvSpPr txBox="1"/>
          <p:nvPr/>
        </p:nvSpPr>
        <p:spPr>
          <a:xfrm>
            <a:off x="3343925" y="2809189"/>
            <a:ext cx="679622" cy="2303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61DD8E-3C50-4CC0-8FEE-2DE2CA1420D9}"/>
              </a:ext>
            </a:extLst>
          </p:cNvPr>
          <p:cNvSpPr txBox="1"/>
          <p:nvPr/>
        </p:nvSpPr>
        <p:spPr>
          <a:xfrm>
            <a:off x="3336117" y="3014195"/>
            <a:ext cx="679622" cy="2303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D21BFD1-B096-426B-8D25-F421E4447733}"/>
              </a:ext>
            </a:extLst>
          </p:cNvPr>
          <p:cNvSpPr txBox="1"/>
          <p:nvPr/>
        </p:nvSpPr>
        <p:spPr>
          <a:xfrm>
            <a:off x="3336117" y="3223994"/>
            <a:ext cx="695238" cy="1422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7386533-61A7-46D3-B364-7BB488A0A9F5}"/>
              </a:ext>
            </a:extLst>
          </p:cNvPr>
          <p:cNvSpPr txBox="1"/>
          <p:nvPr/>
        </p:nvSpPr>
        <p:spPr>
          <a:xfrm>
            <a:off x="3336117" y="3415599"/>
            <a:ext cx="695238" cy="1422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EF3A35F-98EB-4F6B-BBA3-49B4DD1BA863}"/>
              </a:ext>
            </a:extLst>
          </p:cNvPr>
          <p:cNvSpPr txBox="1"/>
          <p:nvPr/>
        </p:nvSpPr>
        <p:spPr>
          <a:xfrm>
            <a:off x="3320501" y="3617096"/>
            <a:ext cx="695238" cy="1422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D67E11-784B-4C00-AC3D-FE1C5ABD2886}"/>
              </a:ext>
            </a:extLst>
          </p:cNvPr>
          <p:cNvSpPr txBox="1"/>
          <p:nvPr/>
        </p:nvSpPr>
        <p:spPr>
          <a:xfrm>
            <a:off x="3321379" y="3792082"/>
            <a:ext cx="695238" cy="1422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B2B12ED-236F-4C41-9524-98F6B92D487E}"/>
              </a:ext>
            </a:extLst>
          </p:cNvPr>
          <p:cNvSpPr txBox="1"/>
          <p:nvPr/>
        </p:nvSpPr>
        <p:spPr>
          <a:xfrm>
            <a:off x="4064962" y="3018108"/>
            <a:ext cx="97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00FF"/>
                </a:solidFill>
              </a:rPr>
              <a:t>div.sub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7DB647E-4B8E-49FC-ABE4-A30810D3F767}"/>
              </a:ext>
            </a:extLst>
          </p:cNvPr>
          <p:cNvSpPr txBox="1"/>
          <p:nvPr/>
        </p:nvSpPr>
        <p:spPr>
          <a:xfrm>
            <a:off x="9249032" y="2405627"/>
            <a:ext cx="1217346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C89D64-83CC-4F8A-9F68-1974C13F5115}"/>
              </a:ext>
            </a:extLst>
          </p:cNvPr>
          <p:cNvSpPr txBox="1"/>
          <p:nvPr/>
        </p:nvSpPr>
        <p:spPr>
          <a:xfrm>
            <a:off x="9089010" y="2047246"/>
            <a:ext cx="1631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div.language_box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2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(main)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E00875-2F52-4935-94F7-AB1BC99B8C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6" b="8379"/>
          <a:stretch/>
        </p:blipFill>
        <p:spPr>
          <a:xfrm>
            <a:off x="209355" y="759940"/>
            <a:ext cx="11773290" cy="588181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849BDA0-A962-48F2-9E9A-166627CE712A}"/>
              </a:ext>
            </a:extLst>
          </p:cNvPr>
          <p:cNvSpPr txBox="1"/>
          <p:nvPr/>
        </p:nvSpPr>
        <p:spPr>
          <a:xfrm>
            <a:off x="209354" y="784653"/>
            <a:ext cx="11773289" cy="406292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4C73EA-7335-4A2A-8A6D-001F605D6E00}"/>
              </a:ext>
            </a:extLst>
          </p:cNvPr>
          <p:cNvSpPr txBox="1"/>
          <p:nvPr/>
        </p:nvSpPr>
        <p:spPr>
          <a:xfrm>
            <a:off x="159081" y="452163"/>
            <a:ext cx="46117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div.Swiper</a:t>
            </a:r>
            <a:r>
              <a:rPr lang="en-US" altLang="ko-KR" sz="1400" dirty="0">
                <a:solidFill>
                  <a:srgbClr val="FF00FF"/>
                </a:solidFill>
              </a:rPr>
              <a:t> &gt; </a:t>
            </a:r>
            <a:r>
              <a:rPr lang="en-US" altLang="ko-KR" sz="1400" dirty="0" err="1">
                <a:solidFill>
                  <a:srgbClr val="FF00FF"/>
                </a:solidFill>
              </a:rPr>
              <a:t>div.swiper</a:t>
            </a:r>
            <a:r>
              <a:rPr lang="en-US" altLang="ko-KR" sz="1400" dirty="0">
                <a:solidFill>
                  <a:srgbClr val="FF00FF"/>
                </a:solidFill>
              </a:rPr>
              <a:t>-wrapper &gt; </a:t>
            </a:r>
            <a:r>
              <a:rPr lang="en-US" altLang="ko-KR" sz="1400" dirty="0" err="1">
                <a:solidFill>
                  <a:srgbClr val="FF00FF"/>
                </a:solidFill>
              </a:rPr>
              <a:t>div.swiper</a:t>
            </a:r>
            <a:r>
              <a:rPr lang="en-US" altLang="ko-KR" sz="1400" dirty="0">
                <a:solidFill>
                  <a:srgbClr val="FF00FF"/>
                </a:solidFill>
              </a:rPr>
              <a:t>-slide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991FEB-2E45-44B7-A6EB-8239C8CA170C}"/>
              </a:ext>
            </a:extLst>
          </p:cNvPr>
          <p:cNvSpPr txBox="1"/>
          <p:nvPr/>
        </p:nvSpPr>
        <p:spPr>
          <a:xfrm>
            <a:off x="4770847" y="951979"/>
            <a:ext cx="2650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Swiper </a:t>
            </a:r>
            <a:r>
              <a:rPr lang="ko-KR" altLang="en-US" dirty="0">
                <a:solidFill>
                  <a:schemeClr val="bg1"/>
                </a:solidFill>
              </a:rPr>
              <a:t>사용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https://swiperjs.com/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A62634-0F1B-4CB7-8B54-8EF202F6D9AB}"/>
              </a:ext>
            </a:extLst>
          </p:cNvPr>
          <p:cNvSpPr txBox="1"/>
          <p:nvPr/>
        </p:nvSpPr>
        <p:spPr>
          <a:xfrm>
            <a:off x="209352" y="809366"/>
            <a:ext cx="1970177" cy="406292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8EE82D-67B5-420F-977F-6182058AA5C2}"/>
              </a:ext>
            </a:extLst>
          </p:cNvPr>
          <p:cNvSpPr txBox="1"/>
          <p:nvPr/>
        </p:nvSpPr>
        <p:spPr>
          <a:xfrm>
            <a:off x="599746" y="2154477"/>
            <a:ext cx="2719651" cy="127452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7BA90-5B85-41FB-A26A-9302CA0B1B21}"/>
              </a:ext>
            </a:extLst>
          </p:cNvPr>
          <p:cNvSpPr txBox="1"/>
          <p:nvPr/>
        </p:nvSpPr>
        <p:spPr>
          <a:xfrm>
            <a:off x="826718" y="1765636"/>
            <a:ext cx="1183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div.content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528084-359D-40E9-9F04-F769C845EF83}"/>
              </a:ext>
            </a:extLst>
          </p:cNvPr>
          <p:cNvSpPr txBox="1"/>
          <p:nvPr/>
        </p:nvSpPr>
        <p:spPr>
          <a:xfrm>
            <a:off x="599744" y="2129764"/>
            <a:ext cx="2719651" cy="82011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5876261-3C11-4F8F-89FD-63AB5DAC0B67}"/>
              </a:ext>
            </a:extLst>
          </p:cNvPr>
          <p:cNvSpPr txBox="1"/>
          <p:nvPr/>
        </p:nvSpPr>
        <p:spPr>
          <a:xfrm>
            <a:off x="2511468" y="1740923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BA2119-265F-4F60-AADD-F6A0E00DFD80}"/>
              </a:ext>
            </a:extLst>
          </p:cNvPr>
          <p:cNvSpPr txBox="1"/>
          <p:nvPr/>
        </p:nvSpPr>
        <p:spPr>
          <a:xfrm>
            <a:off x="599742" y="2949879"/>
            <a:ext cx="2719651" cy="479121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49C9237-750A-4A60-90CB-9467AEC2E4CD}"/>
              </a:ext>
            </a:extLst>
          </p:cNvPr>
          <p:cNvSpPr txBox="1"/>
          <p:nvPr/>
        </p:nvSpPr>
        <p:spPr>
          <a:xfrm>
            <a:off x="2739013" y="2951724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9469782-8396-4C74-87D0-322B131C33FD}"/>
              </a:ext>
            </a:extLst>
          </p:cNvPr>
          <p:cNvSpPr txBox="1"/>
          <p:nvPr/>
        </p:nvSpPr>
        <p:spPr>
          <a:xfrm>
            <a:off x="209352" y="4872286"/>
            <a:ext cx="11773289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242523-2619-4550-A231-1346F836E9E5}"/>
              </a:ext>
            </a:extLst>
          </p:cNvPr>
          <p:cNvSpPr txBox="1"/>
          <p:nvPr/>
        </p:nvSpPr>
        <p:spPr>
          <a:xfrm>
            <a:off x="267803" y="2434846"/>
            <a:ext cx="201923" cy="67161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49664F-33D9-4F88-B9C0-6871F78688E9}"/>
              </a:ext>
            </a:extLst>
          </p:cNvPr>
          <p:cNvSpPr txBox="1"/>
          <p:nvPr/>
        </p:nvSpPr>
        <p:spPr>
          <a:xfrm>
            <a:off x="11730625" y="2440771"/>
            <a:ext cx="201923" cy="67161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A5C8978-D7DD-4807-A187-44A8B4DAF55E}"/>
              </a:ext>
            </a:extLst>
          </p:cNvPr>
          <p:cNvSpPr txBox="1"/>
          <p:nvPr/>
        </p:nvSpPr>
        <p:spPr>
          <a:xfrm>
            <a:off x="195152" y="4606618"/>
            <a:ext cx="324678" cy="23156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D0748E-809F-4428-B9C2-049F98801499}"/>
              </a:ext>
            </a:extLst>
          </p:cNvPr>
          <p:cNvSpPr txBox="1"/>
          <p:nvPr/>
        </p:nvSpPr>
        <p:spPr>
          <a:xfrm>
            <a:off x="209350" y="4262577"/>
            <a:ext cx="173861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</a:t>
            </a:r>
            <a:r>
              <a:rPr lang="en-US" altLang="ko-KR" sz="1050" b="0" dirty="0" err="1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sz="1050" b="0" dirty="0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-pagination</a:t>
            </a:r>
          </a:p>
          <a:p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D6D9C62-FFFE-42C1-939E-60EAF89ECBC9}"/>
              </a:ext>
            </a:extLst>
          </p:cNvPr>
          <p:cNvSpPr txBox="1"/>
          <p:nvPr/>
        </p:nvSpPr>
        <p:spPr>
          <a:xfrm>
            <a:off x="159080" y="3531279"/>
            <a:ext cx="18951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</a:t>
            </a:r>
            <a:r>
              <a:rPr lang="en-US" altLang="ko-KR" sz="1050" b="0" dirty="0" err="1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sz="1050" b="0" dirty="0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-button-</a:t>
            </a:r>
            <a:r>
              <a:rPr lang="en-US" altLang="ko-KR" sz="1050" b="0" dirty="0" err="1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prev</a:t>
            </a:r>
            <a:endParaRPr lang="en-US" altLang="ko-KR" sz="1050" b="0" dirty="0">
              <a:solidFill>
                <a:srgbClr val="FF00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050" b="0" dirty="0">
              <a:solidFill>
                <a:srgbClr val="FF00FF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EB09099-094A-42A2-B726-3F607A17E823}"/>
              </a:ext>
            </a:extLst>
          </p:cNvPr>
          <p:cNvSpPr txBox="1"/>
          <p:nvPr/>
        </p:nvSpPr>
        <p:spPr>
          <a:xfrm>
            <a:off x="10037361" y="3188844"/>
            <a:ext cx="18951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>
                <a:solidFill>
                  <a:srgbClr val="FF00FF"/>
                </a:solidFill>
              </a:rPr>
              <a:t>div.</a:t>
            </a:r>
            <a:r>
              <a:rPr lang="en-US" altLang="ko-KR" sz="1050" b="0" dirty="0" err="1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swiper</a:t>
            </a:r>
            <a:r>
              <a:rPr lang="en-US" altLang="ko-KR" sz="1050" b="0" dirty="0">
                <a:solidFill>
                  <a:srgbClr val="FF00FF"/>
                </a:solidFill>
                <a:effectLst/>
                <a:latin typeface="Consolas" panose="020B0609020204030204" pitchFamily="49" charset="0"/>
              </a:rPr>
              <a:t>-button-next</a:t>
            </a:r>
          </a:p>
          <a:p>
            <a:endParaRPr lang="en-US" altLang="ko-KR" sz="1050" b="0" dirty="0">
              <a:solidFill>
                <a:srgbClr val="FF00FF"/>
              </a:solidFill>
              <a:effectLst/>
              <a:latin typeface="Consolas" panose="020B0609020204030204" pitchFamily="49" charset="0"/>
            </a:endParaRPr>
          </a:p>
          <a:p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EBAAC9F-8ED8-45D6-962E-B5F3A74A1D22}"/>
              </a:ext>
            </a:extLst>
          </p:cNvPr>
          <p:cNvSpPr txBox="1"/>
          <p:nvPr/>
        </p:nvSpPr>
        <p:spPr>
          <a:xfrm>
            <a:off x="209352" y="4872286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7CFA790-02B6-47A6-953E-4AFE45073E57}"/>
              </a:ext>
            </a:extLst>
          </p:cNvPr>
          <p:cNvSpPr txBox="1"/>
          <p:nvPr/>
        </p:nvSpPr>
        <p:spPr>
          <a:xfrm>
            <a:off x="357491" y="5140828"/>
            <a:ext cx="930520" cy="2773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9D2F474-5FA1-443E-ADA3-8C575419D4A5}"/>
              </a:ext>
            </a:extLst>
          </p:cNvPr>
          <p:cNvSpPr txBox="1"/>
          <p:nvPr/>
        </p:nvSpPr>
        <p:spPr>
          <a:xfrm>
            <a:off x="1338285" y="5043833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A6265C-B05B-4AD2-B166-6F33D74D2329}"/>
              </a:ext>
            </a:extLst>
          </p:cNvPr>
          <p:cNvSpPr txBox="1"/>
          <p:nvPr/>
        </p:nvSpPr>
        <p:spPr>
          <a:xfrm>
            <a:off x="357492" y="5465493"/>
            <a:ext cx="1126842" cy="583141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0C84F9C-0EEB-42A4-B8F6-BA7B982143DE}"/>
              </a:ext>
            </a:extLst>
          </p:cNvPr>
          <p:cNvSpPr txBox="1"/>
          <p:nvPr/>
        </p:nvSpPr>
        <p:spPr>
          <a:xfrm>
            <a:off x="1484334" y="5559999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2812682-E3B0-4F83-B2DB-23B994A16AA5}"/>
              </a:ext>
            </a:extLst>
          </p:cNvPr>
          <p:cNvSpPr txBox="1"/>
          <p:nvPr/>
        </p:nvSpPr>
        <p:spPr>
          <a:xfrm>
            <a:off x="328060" y="6073347"/>
            <a:ext cx="498658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1C146D8-D563-4723-B5A5-2B7E42FBF151}"/>
              </a:ext>
            </a:extLst>
          </p:cNvPr>
          <p:cNvSpPr txBox="1"/>
          <p:nvPr/>
        </p:nvSpPr>
        <p:spPr>
          <a:xfrm>
            <a:off x="895611" y="6150913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CAF18D-B20E-4D06-9933-C5286DD5E85D}"/>
              </a:ext>
            </a:extLst>
          </p:cNvPr>
          <p:cNvSpPr txBox="1"/>
          <p:nvPr/>
        </p:nvSpPr>
        <p:spPr>
          <a:xfrm>
            <a:off x="2207295" y="4902917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DB8DD1D-60AC-4CB8-97A2-75ED8AFD93C4}"/>
              </a:ext>
            </a:extLst>
          </p:cNvPr>
          <p:cNvSpPr txBox="1"/>
          <p:nvPr/>
        </p:nvSpPr>
        <p:spPr>
          <a:xfrm>
            <a:off x="2355434" y="5171459"/>
            <a:ext cx="930520" cy="2773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AC3F44-151D-4B44-80E0-945E665CDFDD}"/>
              </a:ext>
            </a:extLst>
          </p:cNvPr>
          <p:cNvSpPr txBox="1"/>
          <p:nvPr/>
        </p:nvSpPr>
        <p:spPr>
          <a:xfrm>
            <a:off x="3336228" y="5074464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CD7DB1-55E0-47BA-A299-65CF31C29585}"/>
              </a:ext>
            </a:extLst>
          </p:cNvPr>
          <p:cNvSpPr txBox="1"/>
          <p:nvPr/>
        </p:nvSpPr>
        <p:spPr>
          <a:xfrm>
            <a:off x="2355435" y="5496124"/>
            <a:ext cx="1126842" cy="583141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78722E7-5A80-4748-8E55-59C8BD8EF92F}"/>
              </a:ext>
            </a:extLst>
          </p:cNvPr>
          <p:cNvSpPr txBox="1"/>
          <p:nvPr/>
        </p:nvSpPr>
        <p:spPr>
          <a:xfrm>
            <a:off x="3482277" y="5590630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DE1ED2C-B0C5-4B76-A1FD-CDD4B9131846}"/>
              </a:ext>
            </a:extLst>
          </p:cNvPr>
          <p:cNvSpPr txBox="1"/>
          <p:nvPr/>
        </p:nvSpPr>
        <p:spPr>
          <a:xfrm>
            <a:off x="2326003" y="6103978"/>
            <a:ext cx="498658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4115CB0-A4C8-497E-93AB-0840CFBF9072}"/>
              </a:ext>
            </a:extLst>
          </p:cNvPr>
          <p:cNvSpPr txBox="1"/>
          <p:nvPr/>
        </p:nvSpPr>
        <p:spPr>
          <a:xfrm>
            <a:off x="2893554" y="6181544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43E497-602F-448C-992D-CC82BC38E953}"/>
              </a:ext>
            </a:extLst>
          </p:cNvPr>
          <p:cNvSpPr txBox="1"/>
          <p:nvPr/>
        </p:nvSpPr>
        <p:spPr>
          <a:xfrm>
            <a:off x="4154024" y="4906394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D336FEA-2EE9-420E-9C83-7DBC020277CF}"/>
              </a:ext>
            </a:extLst>
          </p:cNvPr>
          <p:cNvSpPr txBox="1"/>
          <p:nvPr/>
        </p:nvSpPr>
        <p:spPr>
          <a:xfrm>
            <a:off x="4302163" y="5174936"/>
            <a:ext cx="930520" cy="2773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0088CB2-BDE1-457D-8286-22FACB0D3AEE}"/>
              </a:ext>
            </a:extLst>
          </p:cNvPr>
          <p:cNvSpPr txBox="1"/>
          <p:nvPr/>
        </p:nvSpPr>
        <p:spPr>
          <a:xfrm>
            <a:off x="5282957" y="5077941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6D9DD33-1ED8-49DD-A0B9-418A0D57B593}"/>
              </a:ext>
            </a:extLst>
          </p:cNvPr>
          <p:cNvSpPr txBox="1"/>
          <p:nvPr/>
        </p:nvSpPr>
        <p:spPr>
          <a:xfrm>
            <a:off x="4302164" y="5499601"/>
            <a:ext cx="1126842" cy="583141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9D7A91C-C8C6-4C2C-98B1-C78EFBD9332F}"/>
              </a:ext>
            </a:extLst>
          </p:cNvPr>
          <p:cNvSpPr txBox="1"/>
          <p:nvPr/>
        </p:nvSpPr>
        <p:spPr>
          <a:xfrm>
            <a:off x="5429006" y="5594107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F1CD6F7-9D07-4932-AF69-72E06ED4B56C}"/>
              </a:ext>
            </a:extLst>
          </p:cNvPr>
          <p:cNvSpPr txBox="1"/>
          <p:nvPr/>
        </p:nvSpPr>
        <p:spPr>
          <a:xfrm>
            <a:off x="4272732" y="6107455"/>
            <a:ext cx="498658" cy="369332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B884D06-2566-4671-9787-D72B13929D0D}"/>
              </a:ext>
            </a:extLst>
          </p:cNvPr>
          <p:cNvSpPr txBox="1"/>
          <p:nvPr/>
        </p:nvSpPr>
        <p:spPr>
          <a:xfrm>
            <a:off x="4840283" y="6185021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A577AEE-E3B0-4316-A9AD-525B670B42F7}"/>
              </a:ext>
            </a:extLst>
          </p:cNvPr>
          <p:cNvSpPr txBox="1"/>
          <p:nvPr/>
        </p:nvSpPr>
        <p:spPr>
          <a:xfrm>
            <a:off x="6121603" y="4895206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43A5C22-50A9-45D1-855F-F214451C0A09}"/>
              </a:ext>
            </a:extLst>
          </p:cNvPr>
          <p:cNvSpPr txBox="1"/>
          <p:nvPr/>
        </p:nvSpPr>
        <p:spPr>
          <a:xfrm>
            <a:off x="6555847" y="5163806"/>
            <a:ext cx="1003545" cy="2773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42E19AC-8708-411B-8527-361620B0B9D1}"/>
              </a:ext>
            </a:extLst>
          </p:cNvPr>
          <p:cNvSpPr txBox="1"/>
          <p:nvPr/>
        </p:nvSpPr>
        <p:spPr>
          <a:xfrm>
            <a:off x="7546167" y="5060852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3A56F23-3259-47DB-ACB2-9FF245DE704F}"/>
              </a:ext>
            </a:extLst>
          </p:cNvPr>
          <p:cNvSpPr txBox="1"/>
          <p:nvPr/>
        </p:nvSpPr>
        <p:spPr>
          <a:xfrm>
            <a:off x="6555847" y="5496124"/>
            <a:ext cx="1003545" cy="15620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4601854-3C49-40E4-9ECA-8E427C85D7AE}"/>
              </a:ext>
            </a:extLst>
          </p:cNvPr>
          <p:cNvSpPr txBox="1"/>
          <p:nvPr/>
        </p:nvSpPr>
        <p:spPr>
          <a:xfrm>
            <a:off x="7611897" y="5375477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050C8B6-2EC6-41A3-A780-2A863DA8DD9A}"/>
              </a:ext>
            </a:extLst>
          </p:cNvPr>
          <p:cNvSpPr txBox="1"/>
          <p:nvPr/>
        </p:nvSpPr>
        <p:spPr>
          <a:xfrm>
            <a:off x="8096098" y="4859929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F6EAE20-957D-4C59-8FEB-7107F9920832}"/>
              </a:ext>
            </a:extLst>
          </p:cNvPr>
          <p:cNvSpPr txBox="1"/>
          <p:nvPr/>
        </p:nvSpPr>
        <p:spPr>
          <a:xfrm>
            <a:off x="8603367" y="5128529"/>
            <a:ext cx="930520" cy="27735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DDAB333-C7A5-4962-87EA-3885F0CA6DD9}"/>
              </a:ext>
            </a:extLst>
          </p:cNvPr>
          <p:cNvSpPr txBox="1"/>
          <p:nvPr/>
        </p:nvSpPr>
        <p:spPr>
          <a:xfrm>
            <a:off x="9520662" y="5025575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28C35FC-D9EA-4AD3-A61E-7DBCEB2CB1EB}"/>
              </a:ext>
            </a:extLst>
          </p:cNvPr>
          <p:cNvSpPr txBox="1"/>
          <p:nvPr/>
        </p:nvSpPr>
        <p:spPr>
          <a:xfrm>
            <a:off x="8530342" y="5512288"/>
            <a:ext cx="1003545" cy="156204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7E1FC96-B73C-4292-9122-D7B52B36732B}"/>
              </a:ext>
            </a:extLst>
          </p:cNvPr>
          <p:cNvSpPr txBox="1"/>
          <p:nvPr/>
        </p:nvSpPr>
        <p:spPr>
          <a:xfrm>
            <a:off x="9586392" y="5340200"/>
            <a:ext cx="970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FFE53A8-4B47-45EC-81A4-588242E46813}"/>
              </a:ext>
            </a:extLst>
          </p:cNvPr>
          <p:cNvSpPr txBox="1"/>
          <p:nvPr/>
        </p:nvSpPr>
        <p:spPr>
          <a:xfrm>
            <a:off x="10044144" y="4868327"/>
            <a:ext cx="1970177" cy="176947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8699569-53CB-4EDB-A77E-BC151C03396E}"/>
              </a:ext>
            </a:extLst>
          </p:cNvPr>
          <p:cNvSpPr txBox="1"/>
          <p:nvPr/>
        </p:nvSpPr>
        <p:spPr>
          <a:xfrm>
            <a:off x="10339379" y="5187465"/>
            <a:ext cx="1391245" cy="43208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22BFC69-C239-4F54-9650-645E740C525D}"/>
              </a:ext>
            </a:extLst>
          </p:cNvPr>
          <p:cNvSpPr txBox="1"/>
          <p:nvPr/>
        </p:nvSpPr>
        <p:spPr>
          <a:xfrm>
            <a:off x="10225026" y="4882277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993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(footer)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F8FEE8-8E18-4FDA-BF34-93099B76D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338" b="-1"/>
          <a:stretch/>
        </p:blipFill>
        <p:spPr>
          <a:xfrm>
            <a:off x="0" y="3184509"/>
            <a:ext cx="12192000" cy="54412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2246036-C1AF-4781-92C2-AA551555DBB6}"/>
              </a:ext>
            </a:extLst>
          </p:cNvPr>
          <p:cNvSpPr txBox="1"/>
          <p:nvPr/>
        </p:nvSpPr>
        <p:spPr>
          <a:xfrm>
            <a:off x="514226" y="3087240"/>
            <a:ext cx="10940487" cy="641397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494C66-8BC6-4AAA-BCF4-3EEAC7BA3EAB}"/>
              </a:ext>
            </a:extLst>
          </p:cNvPr>
          <p:cNvSpPr txBox="1"/>
          <p:nvPr/>
        </p:nvSpPr>
        <p:spPr>
          <a:xfrm>
            <a:off x="546856" y="3142052"/>
            <a:ext cx="7517667" cy="320699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C0D065-6C81-45C8-A807-B5FFB239E25D}"/>
              </a:ext>
            </a:extLst>
          </p:cNvPr>
          <p:cNvSpPr txBox="1"/>
          <p:nvPr/>
        </p:nvSpPr>
        <p:spPr>
          <a:xfrm>
            <a:off x="10064578" y="3144624"/>
            <a:ext cx="1390135" cy="320699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241757-F6AB-4259-A197-0FC6E4D4EB42}"/>
              </a:ext>
            </a:extLst>
          </p:cNvPr>
          <p:cNvSpPr txBox="1"/>
          <p:nvPr/>
        </p:nvSpPr>
        <p:spPr>
          <a:xfrm>
            <a:off x="514227" y="3429000"/>
            <a:ext cx="2488466" cy="278242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A6477F-C7EC-48C5-AB04-C7D936A5B4EE}"/>
              </a:ext>
            </a:extLst>
          </p:cNvPr>
          <p:cNvSpPr txBox="1"/>
          <p:nvPr/>
        </p:nvSpPr>
        <p:spPr>
          <a:xfrm>
            <a:off x="461835" y="2701615"/>
            <a:ext cx="170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div.footer_content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D094EB-5AD7-4225-B5E2-105C5EB79E66}"/>
              </a:ext>
            </a:extLst>
          </p:cNvPr>
          <p:cNvSpPr txBox="1"/>
          <p:nvPr/>
        </p:nvSpPr>
        <p:spPr>
          <a:xfrm>
            <a:off x="9906257" y="2674209"/>
            <a:ext cx="1706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div.footer_url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CD97AF-EACF-4F0F-B583-D2233AD2EC85}"/>
              </a:ext>
            </a:extLst>
          </p:cNvPr>
          <p:cNvSpPr txBox="1"/>
          <p:nvPr/>
        </p:nvSpPr>
        <p:spPr>
          <a:xfrm>
            <a:off x="461835" y="3707242"/>
            <a:ext cx="1575487" cy="370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address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CB87CF-56BA-4165-8971-C7683E8C0782}"/>
              </a:ext>
            </a:extLst>
          </p:cNvPr>
          <p:cNvSpPr txBox="1"/>
          <p:nvPr/>
        </p:nvSpPr>
        <p:spPr>
          <a:xfrm>
            <a:off x="546855" y="3215749"/>
            <a:ext cx="447864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C3E74B-39B0-4ED6-92FE-4382B11B2B2D}"/>
              </a:ext>
            </a:extLst>
          </p:cNvPr>
          <p:cNvSpPr txBox="1"/>
          <p:nvPr/>
        </p:nvSpPr>
        <p:spPr>
          <a:xfrm>
            <a:off x="3242105" y="2117440"/>
            <a:ext cx="94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5382B8F-02E8-400D-8C26-2234D94B71E4}"/>
              </a:ext>
            </a:extLst>
          </p:cNvPr>
          <p:cNvSpPr txBox="1"/>
          <p:nvPr/>
        </p:nvSpPr>
        <p:spPr>
          <a:xfrm>
            <a:off x="994719" y="3213863"/>
            <a:ext cx="447864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6E4FABA-8CF4-4A05-8A65-F186FF4917BB}"/>
              </a:ext>
            </a:extLst>
          </p:cNvPr>
          <p:cNvSpPr txBox="1"/>
          <p:nvPr/>
        </p:nvSpPr>
        <p:spPr>
          <a:xfrm>
            <a:off x="1450180" y="3201963"/>
            <a:ext cx="638111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EC633B-6A8C-4DB7-BA41-C41192050BC0}"/>
              </a:ext>
            </a:extLst>
          </p:cNvPr>
          <p:cNvSpPr txBox="1"/>
          <p:nvPr/>
        </p:nvSpPr>
        <p:spPr>
          <a:xfrm>
            <a:off x="2095888" y="3201248"/>
            <a:ext cx="447864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5254D01-C28B-48BA-B6B2-A5D4F25C5FC8}"/>
              </a:ext>
            </a:extLst>
          </p:cNvPr>
          <p:cNvSpPr txBox="1"/>
          <p:nvPr/>
        </p:nvSpPr>
        <p:spPr>
          <a:xfrm>
            <a:off x="2699540" y="3194712"/>
            <a:ext cx="447864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C8DEA4-696F-4558-800F-4430F2142A17}"/>
              </a:ext>
            </a:extLst>
          </p:cNvPr>
          <p:cNvSpPr txBox="1"/>
          <p:nvPr/>
        </p:nvSpPr>
        <p:spPr>
          <a:xfrm>
            <a:off x="3240308" y="3201248"/>
            <a:ext cx="848037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D431D9-6549-44C9-B9D2-BD08E652BDA6}"/>
              </a:ext>
            </a:extLst>
          </p:cNvPr>
          <p:cNvSpPr txBox="1"/>
          <p:nvPr/>
        </p:nvSpPr>
        <p:spPr>
          <a:xfrm>
            <a:off x="4087545" y="3200943"/>
            <a:ext cx="608891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5D49321-F35E-48CC-A4E5-595DD84FA0B1}"/>
              </a:ext>
            </a:extLst>
          </p:cNvPr>
          <p:cNvSpPr txBox="1"/>
          <p:nvPr/>
        </p:nvSpPr>
        <p:spPr>
          <a:xfrm>
            <a:off x="4753425" y="3188176"/>
            <a:ext cx="608891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7F89ED2-F558-46AD-9D00-C30A997A951B}"/>
              </a:ext>
            </a:extLst>
          </p:cNvPr>
          <p:cNvSpPr txBox="1"/>
          <p:nvPr/>
        </p:nvSpPr>
        <p:spPr>
          <a:xfrm>
            <a:off x="5438648" y="3203370"/>
            <a:ext cx="702660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8E2D9A6-878E-4FE2-8F60-15AC2A57C38D}"/>
              </a:ext>
            </a:extLst>
          </p:cNvPr>
          <p:cNvSpPr txBox="1"/>
          <p:nvPr/>
        </p:nvSpPr>
        <p:spPr>
          <a:xfrm>
            <a:off x="6172970" y="3188176"/>
            <a:ext cx="656716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8CEBFE-C21B-4D1D-AA03-4933BFB27461}"/>
              </a:ext>
            </a:extLst>
          </p:cNvPr>
          <p:cNvSpPr txBox="1"/>
          <p:nvPr/>
        </p:nvSpPr>
        <p:spPr>
          <a:xfrm>
            <a:off x="6750321" y="3198821"/>
            <a:ext cx="656716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628923-A101-4682-AB1C-66706A9A7A90}"/>
              </a:ext>
            </a:extLst>
          </p:cNvPr>
          <p:cNvSpPr txBox="1"/>
          <p:nvPr/>
        </p:nvSpPr>
        <p:spPr>
          <a:xfrm>
            <a:off x="7383495" y="3221927"/>
            <a:ext cx="656716" cy="24082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9982B85-230D-4917-9443-5A6B92353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264" y="1644796"/>
            <a:ext cx="885825" cy="8667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44722407-E4CC-4653-85B1-1842811432B4}"/>
              </a:ext>
            </a:extLst>
          </p:cNvPr>
          <p:cNvSpPr txBox="1"/>
          <p:nvPr/>
        </p:nvSpPr>
        <p:spPr>
          <a:xfrm>
            <a:off x="10655642" y="1756731"/>
            <a:ext cx="695068" cy="666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B9893D6-7800-4924-A74B-0A8393585C5B}"/>
              </a:ext>
            </a:extLst>
          </p:cNvPr>
          <p:cNvSpPr txBox="1"/>
          <p:nvPr/>
        </p:nvSpPr>
        <p:spPr>
          <a:xfrm>
            <a:off x="10146507" y="2035420"/>
            <a:ext cx="369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993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구현 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DA93D24-EC58-4F74-9645-C59D68AD25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9" y="543698"/>
            <a:ext cx="10856121" cy="63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68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(CSS</a:t>
            </a:r>
            <a:r>
              <a:rPr lang="ko-KR" altLang="en-US" sz="2400" dirty="0"/>
              <a:t> 공통사항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D212462D-9CAE-4D78-9D20-3F24D84A6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895" y="581147"/>
            <a:ext cx="2772683" cy="625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33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(header HTML, CSS)</a:t>
            </a:r>
            <a:endParaRPr lang="ko-KR" altLang="en-US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884FF6F-9455-4445-9BD0-84F74AE7C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77" b="67567"/>
          <a:stretch/>
        </p:blipFill>
        <p:spPr>
          <a:xfrm>
            <a:off x="0" y="673444"/>
            <a:ext cx="12192000" cy="17731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A754F4-30BB-4B7D-9987-3356B3F34E73}"/>
              </a:ext>
            </a:extLst>
          </p:cNvPr>
          <p:cNvSpPr txBox="1"/>
          <p:nvPr/>
        </p:nvSpPr>
        <p:spPr>
          <a:xfrm>
            <a:off x="0" y="716089"/>
            <a:ext cx="12140514" cy="168790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BA10C-F900-43CC-B0C2-05FCB02E7B5F}"/>
              </a:ext>
            </a:extLst>
          </p:cNvPr>
          <p:cNvSpPr txBox="1"/>
          <p:nvPr/>
        </p:nvSpPr>
        <p:spPr>
          <a:xfrm>
            <a:off x="0" y="346757"/>
            <a:ext cx="170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BFB7DD-6D3F-4436-934B-A8EF73FBFBF2}"/>
              </a:ext>
            </a:extLst>
          </p:cNvPr>
          <p:cNvSpPr txBox="1"/>
          <p:nvPr/>
        </p:nvSpPr>
        <p:spPr>
          <a:xfrm>
            <a:off x="1705232" y="716089"/>
            <a:ext cx="1359244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73200A-D70C-4398-8B01-B5DE9D48109F}"/>
              </a:ext>
            </a:extLst>
          </p:cNvPr>
          <p:cNvSpPr txBox="1"/>
          <p:nvPr/>
        </p:nvSpPr>
        <p:spPr>
          <a:xfrm>
            <a:off x="803189" y="691376"/>
            <a:ext cx="850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div.logo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069AE9-B035-4BFD-A2F5-269F6D2AA76B}"/>
              </a:ext>
            </a:extLst>
          </p:cNvPr>
          <p:cNvSpPr txBox="1"/>
          <p:nvPr/>
        </p:nvSpPr>
        <p:spPr>
          <a:xfrm>
            <a:off x="3358978" y="716090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13EAA-EE3F-4CCB-B4F0-A214904A98A7}"/>
              </a:ext>
            </a:extLst>
          </p:cNvPr>
          <p:cNvSpPr txBox="1"/>
          <p:nvPr/>
        </p:nvSpPr>
        <p:spPr>
          <a:xfrm>
            <a:off x="3242105" y="418386"/>
            <a:ext cx="94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51D142-0F89-4AC9-A28A-5208ACC8CD0B}"/>
              </a:ext>
            </a:extLst>
          </p:cNvPr>
          <p:cNvSpPr txBox="1"/>
          <p:nvPr/>
        </p:nvSpPr>
        <p:spPr>
          <a:xfrm>
            <a:off x="4007931" y="716089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756E5E-198A-400E-9CFD-A2DE36C736F7}"/>
              </a:ext>
            </a:extLst>
          </p:cNvPr>
          <p:cNvSpPr txBox="1"/>
          <p:nvPr/>
        </p:nvSpPr>
        <p:spPr>
          <a:xfrm>
            <a:off x="4656884" y="719605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087F14-3F28-4D1C-B107-7FF1A847FB6F}"/>
              </a:ext>
            </a:extLst>
          </p:cNvPr>
          <p:cNvSpPr txBox="1"/>
          <p:nvPr/>
        </p:nvSpPr>
        <p:spPr>
          <a:xfrm>
            <a:off x="5463907" y="716089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71ED446-C3FA-4086-96A4-09DD3EB17883}"/>
              </a:ext>
            </a:extLst>
          </p:cNvPr>
          <p:cNvSpPr txBox="1"/>
          <p:nvPr/>
        </p:nvSpPr>
        <p:spPr>
          <a:xfrm>
            <a:off x="6245620" y="712573"/>
            <a:ext cx="61755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44D473-CA62-42F1-A1E7-3D389D49D1FE}"/>
              </a:ext>
            </a:extLst>
          </p:cNvPr>
          <p:cNvSpPr txBox="1"/>
          <p:nvPr/>
        </p:nvSpPr>
        <p:spPr>
          <a:xfrm>
            <a:off x="6855990" y="716088"/>
            <a:ext cx="7488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14246C-D368-40F8-A2D4-1E14B0C274F3}"/>
              </a:ext>
            </a:extLst>
          </p:cNvPr>
          <p:cNvSpPr txBox="1"/>
          <p:nvPr/>
        </p:nvSpPr>
        <p:spPr>
          <a:xfrm>
            <a:off x="9330521" y="719605"/>
            <a:ext cx="363356" cy="27954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3E65A-E284-4B88-87F5-9D4F01244A9F}"/>
              </a:ext>
            </a:extLst>
          </p:cNvPr>
          <p:cNvSpPr txBox="1"/>
          <p:nvPr/>
        </p:nvSpPr>
        <p:spPr>
          <a:xfrm>
            <a:off x="9680962" y="721126"/>
            <a:ext cx="363356" cy="27954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51824F-5ED3-4CB7-B584-F9DDA9AE98BE}"/>
              </a:ext>
            </a:extLst>
          </p:cNvPr>
          <p:cNvSpPr txBox="1"/>
          <p:nvPr/>
        </p:nvSpPr>
        <p:spPr>
          <a:xfrm>
            <a:off x="10031403" y="726163"/>
            <a:ext cx="363356" cy="279548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7E9282-5210-4B4C-9D1B-156450EB172C}"/>
              </a:ext>
            </a:extLst>
          </p:cNvPr>
          <p:cNvSpPr txBox="1"/>
          <p:nvPr/>
        </p:nvSpPr>
        <p:spPr>
          <a:xfrm>
            <a:off x="3343925" y="719605"/>
            <a:ext cx="7097534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9BD3AB-A7D5-4191-8655-4A5593853F52}"/>
              </a:ext>
            </a:extLst>
          </p:cNvPr>
          <p:cNvSpPr txBox="1"/>
          <p:nvPr/>
        </p:nvSpPr>
        <p:spPr>
          <a:xfrm>
            <a:off x="5257800" y="1128066"/>
            <a:ext cx="1352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B30C6C-FF70-404B-9C37-F487CCD8A6EE}"/>
              </a:ext>
            </a:extLst>
          </p:cNvPr>
          <p:cNvSpPr txBox="1"/>
          <p:nvPr/>
        </p:nvSpPr>
        <p:spPr>
          <a:xfrm>
            <a:off x="3328309" y="1102229"/>
            <a:ext cx="679622" cy="1301763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FD5DAF-231F-4842-8024-8CD9177F7C60}"/>
              </a:ext>
            </a:extLst>
          </p:cNvPr>
          <p:cNvSpPr txBox="1"/>
          <p:nvPr/>
        </p:nvSpPr>
        <p:spPr>
          <a:xfrm>
            <a:off x="3343925" y="1110135"/>
            <a:ext cx="679622" cy="2303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7E8D2CA-79FC-4057-83F8-F73D787191E8}"/>
              </a:ext>
            </a:extLst>
          </p:cNvPr>
          <p:cNvSpPr txBox="1"/>
          <p:nvPr/>
        </p:nvSpPr>
        <p:spPr>
          <a:xfrm>
            <a:off x="3336117" y="1315141"/>
            <a:ext cx="679622" cy="230344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7B693F-3ECB-42E2-8EEE-0DEE30463BC0}"/>
              </a:ext>
            </a:extLst>
          </p:cNvPr>
          <p:cNvSpPr txBox="1"/>
          <p:nvPr/>
        </p:nvSpPr>
        <p:spPr>
          <a:xfrm>
            <a:off x="3336117" y="1524940"/>
            <a:ext cx="695238" cy="1422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F84821-1AF2-4523-AF92-1A80B8E224EE}"/>
              </a:ext>
            </a:extLst>
          </p:cNvPr>
          <p:cNvSpPr txBox="1"/>
          <p:nvPr/>
        </p:nvSpPr>
        <p:spPr>
          <a:xfrm>
            <a:off x="3336117" y="1716545"/>
            <a:ext cx="695238" cy="1422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B5187-9268-4C6C-8924-548DCEC09663}"/>
              </a:ext>
            </a:extLst>
          </p:cNvPr>
          <p:cNvSpPr txBox="1"/>
          <p:nvPr/>
        </p:nvSpPr>
        <p:spPr>
          <a:xfrm>
            <a:off x="3320501" y="1918042"/>
            <a:ext cx="695238" cy="1422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EDEA1E2-67B5-4ABA-90B5-054F4423C932}"/>
              </a:ext>
            </a:extLst>
          </p:cNvPr>
          <p:cNvSpPr txBox="1"/>
          <p:nvPr/>
        </p:nvSpPr>
        <p:spPr>
          <a:xfrm>
            <a:off x="3321379" y="2093028"/>
            <a:ext cx="695238" cy="142226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AD6EA9-800F-470F-AB62-14ECFE33E061}"/>
              </a:ext>
            </a:extLst>
          </p:cNvPr>
          <p:cNvSpPr txBox="1"/>
          <p:nvPr/>
        </p:nvSpPr>
        <p:spPr>
          <a:xfrm>
            <a:off x="4064962" y="1319054"/>
            <a:ext cx="97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rgbClr val="FF00FF"/>
                </a:solidFill>
              </a:rPr>
              <a:t>div.sub</a:t>
            </a:r>
            <a:endParaRPr lang="ko-KR" altLang="en-US" sz="1200" dirty="0">
              <a:solidFill>
                <a:srgbClr val="FF00FF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3628A2-0F50-4DDF-9D39-D72B62046DCB}"/>
              </a:ext>
            </a:extLst>
          </p:cNvPr>
          <p:cNvSpPr txBox="1"/>
          <p:nvPr/>
        </p:nvSpPr>
        <p:spPr>
          <a:xfrm>
            <a:off x="9249032" y="706573"/>
            <a:ext cx="1217346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0627F0-2B34-4B06-932D-5F1D819DF98E}"/>
              </a:ext>
            </a:extLst>
          </p:cNvPr>
          <p:cNvSpPr txBox="1"/>
          <p:nvPr/>
        </p:nvSpPr>
        <p:spPr>
          <a:xfrm>
            <a:off x="9089010" y="348192"/>
            <a:ext cx="1631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div.language_box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8475461D-09D3-4255-AED5-B197A2BAC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044" y="2408640"/>
            <a:ext cx="2754921" cy="4117570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CE8B4F5B-33D9-4FE1-908E-9C6C5730EE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342"/>
          <a:stretch/>
        </p:blipFill>
        <p:spPr>
          <a:xfrm>
            <a:off x="8378965" y="2364787"/>
            <a:ext cx="2044664" cy="4161423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42EBE052-1A60-4B62-8A7C-8D7B66662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8576" y="2401100"/>
            <a:ext cx="1779592" cy="410581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0C636AC-B807-4813-9FFB-DB5CC78BF1BD}"/>
              </a:ext>
            </a:extLst>
          </p:cNvPr>
          <p:cNvSpPr txBox="1"/>
          <p:nvPr/>
        </p:nvSpPr>
        <p:spPr>
          <a:xfrm>
            <a:off x="8015668" y="6526210"/>
            <a:ext cx="262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Header </a:t>
            </a:r>
            <a:r>
              <a:rPr lang="en-US" altLang="ko-KR" dirty="0" err="1"/>
              <a:t>css</a:t>
            </a:r>
            <a:r>
              <a:rPr lang="ko-KR" altLang="en-US" dirty="0"/>
              <a:t>코드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653B6431-028E-4049-A024-48FCF789A3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654" y="2433012"/>
            <a:ext cx="2684357" cy="446253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1E3040F-2194-4B83-B360-D9E9B031DE6B}"/>
              </a:ext>
            </a:extLst>
          </p:cNvPr>
          <p:cNvSpPr txBox="1"/>
          <p:nvPr/>
        </p:nvSpPr>
        <p:spPr>
          <a:xfrm>
            <a:off x="2669178" y="4226697"/>
            <a:ext cx="2588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&lt;- Header HTML</a:t>
            </a:r>
            <a:r>
              <a:rPr lang="ko-KR" altLang="en-US" dirty="0"/>
              <a:t>코드</a:t>
            </a:r>
          </a:p>
        </p:txBody>
      </p:sp>
    </p:spTree>
    <p:extLst>
      <p:ext uri="{BB962C8B-B14F-4D97-AF65-F5344CB8AC3E}">
        <p14:creationId xmlns:p14="http://schemas.microsoft.com/office/powerpoint/2010/main" val="342904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(header </a:t>
            </a:r>
            <a:r>
              <a:rPr lang="en-US" altLang="ko-KR" sz="2400" dirty="0" err="1"/>
              <a:t>Javascript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BB8D2C-539C-4707-9EA3-096D3A6A0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0499" y="593124"/>
            <a:ext cx="3996456" cy="6264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406</Words>
  <Application>Microsoft Office PowerPoint</Application>
  <PresentationFormat>와이드스크린</PresentationFormat>
  <Paragraphs>113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맑은 고딕</vt:lpstr>
      <vt:lpstr>Arial</vt:lpstr>
      <vt:lpstr>Consolas</vt:lpstr>
      <vt:lpstr>Office 테마</vt:lpstr>
      <vt:lpstr>삼성디스플레이 클론코딩</vt:lpstr>
      <vt:lpstr>목차</vt:lpstr>
      <vt:lpstr>1. 레이아웃 구조 점검 및 분석 (header) </vt:lpstr>
      <vt:lpstr>1. 레이아웃 구조 점검 및 분석 (main) </vt:lpstr>
      <vt:lpstr>1. 레이아웃 구조 점검 및 분석 (footer) </vt:lpstr>
      <vt:lpstr>2. 구현 결과</vt:lpstr>
      <vt:lpstr>3. 구현 상세 (CSS 공통사항)</vt:lpstr>
      <vt:lpstr>3. 구현 상세(header HTML, CSS)</vt:lpstr>
      <vt:lpstr>3. 구현 상세 (header Javascript)</vt:lpstr>
      <vt:lpstr>3. 구현 상세 (main) </vt:lpstr>
      <vt:lpstr>3. 구현 상세 (main swiper 화면) </vt:lpstr>
      <vt:lpstr>3. 구현 상세 (main HTML)</vt:lpstr>
      <vt:lpstr>3. 구현 상세 (main &gt; swiper CSS)</vt:lpstr>
      <vt:lpstr>3. 구현 상세 (main &gt; main_content CSS)</vt:lpstr>
      <vt:lpstr>3. 구현 상세 (main Javascript)</vt:lpstr>
      <vt:lpstr>3. 구현 상세(footer) </vt:lpstr>
      <vt:lpstr>3. 구현 상세(footer HTML) </vt:lpstr>
      <vt:lpstr>3. 구현 상세(footer CSS) </vt:lpstr>
      <vt:lpstr>3. 구현 상세(footer Javascript) </vt:lpstr>
      <vt:lpstr>4. 소요시간 및 소감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삼성디스플레이 클론코딩</dc:title>
  <dc:creator>1165</dc:creator>
  <cp:lastModifiedBy>1165</cp:lastModifiedBy>
  <cp:revision>40</cp:revision>
  <dcterms:created xsi:type="dcterms:W3CDTF">2022-04-10T10:00:07Z</dcterms:created>
  <dcterms:modified xsi:type="dcterms:W3CDTF">2022-04-10T12:37:23Z</dcterms:modified>
</cp:coreProperties>
</file>